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58" r:id="rId7"/>
    <p:sldId id="260" r:id="rId8"/>
    <p:sldId id="264" r:id="rId9"/>
    <p:sldId id="263" r:id="rId10"/>
    <p:sldId id="270" r:id="rId11"/>
    <p:sldId id="271" r:id="rId12"/>
    <p:sldId id="266" r:id="rId13"/>
    <p:sldId id="272" r:id="rId14"/>
    <p:sldId id="262" r:id="rId15"/>
    <p:sldId id="26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186D8-2AFE-E526-235D-510C0ADB0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3A5E38-95F3-7869-1516-7A39B3B35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5D0138-1618-1090-101C-D6DE338E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F25584-1D5F-E771-9326-4802967E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3E2CF-2BB6-3E3C-8D76-8B11BB84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2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DABE0-790E-5DD0-ED0D-C4B1910A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5D28D3-0531-72A1-AD73-58C5D0FC1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76484B-64AF-1CC6-E2B6-3FA05088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41D07-5963-B8C5-9490-760212E6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161ED3-64E0-3F9C-7D54-D60E9BE3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4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B3D3F5A-0EEF-0BC0-C604-67C2FDE86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971B80-8B4E-1CB2-0690-7670B623E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14912C-8EAB-A441-1748-E774E368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1F8BA4-280E-4044-0546-EB74D1DA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36565E-7B23-36D5-59CB-72455F6B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63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A1A11-F67C-D074-8CC4-0148341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3FD0E6-CEB8-9D6E-347F-8AA76568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DD1EFC-8B39-6C5B-B56F-98ED64E5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5A9D50-DFD4-8D39-7B8C-CBF11B94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986DCB-B601-7B0E-C6B4-162D0D61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52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2B269-8872-7BC5-E7D6-D925F112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771890-BBC2-367E-AB72-CFD62B72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33DE20-4513-6CF0-69FF-BF08FB4C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F773F7-A57A-2CAE-42E4-789B812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7E6047-C13A-640A-9304-29FBA754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40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BA922-10EA-4CE2-2FF5-6EAC205B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DA5E1F-BE81-07AF-BE3F-E6D1400A9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2BC1E9-9144-B24B-2084-3593E79BB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F8FFB7-F880-BB40-2A84-FEF92174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585971-4B91-2FB2-A722-D5A18FC3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DC6372-F697-0767-80DD-693CB521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8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A8981-2744-9BFB-679D-8F6C9A4E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D95F39-323F-B68B-6FA5-698D9D7BF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FFAEF2-B487-F378-6D27-B2F71F4DD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C9018C-4015-DE36-A5D3-9754ECB8D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141913-5FB2-4D48-40F3-23DD232E8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467F5E-9F19-1F40-7383-D2F5137D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0BFF9C-4E38-34D1-5F1A-4A3D19D7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F66462-AE40-81E4-A492-DFFAC4C3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99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068518-7BB3-DECC-43AC-7C30B853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8752D3-A28C-508C-5B1F-57DC31AE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77A28D-B439-4690-F52D-83C7F004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E16D30-60A9-07EA-A6DE-5D3681CD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6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23D3A7-F296-73FC-893C-DFF8CC7F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239C1E-6E50-E988-F0C4-788D76A2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E4DD7D-D2D3-9F78-60AF-6B84B6F7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73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E7E94-5504-BA36-90D0-0458F3AC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2E55AF-1C9A-ACDC-BE10-7E1A48CA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11AC16-C603-0304-45DE-337154E59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FFEF72-A406-7BB5-3581-A4C53E7E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38C191-EE0E-55DD-CE09-DE687802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332491-9433-C8D1-1D35-C5417A2A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96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AD501-2ED3-62CB-EB96-5E540AB5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DBBD80-5052-FF5F-09D7-31D3CB903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9D1C6D-B66E-ACB5-41F4-D64016455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13339D-663C-0AFB-7AE2-28F64D57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1FD7BF-0837-DCFA-EE8A-D6A5566F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B4384F-3471-B0CD-AA86-51E5B74B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8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AC45E4-E3DB-3800-4BAF-070B37A8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E840CD-B0B3-EAE7-7E81-FB3F5BB93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1C31EE-988A-4918-2E06-B535AC25C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13BD-CA12-4E12-B92F-BDF9BEA5451E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DB1067-AEB1-CF25-6447-AFDE656D5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60CC01-D65D-FD21-3F3F-2C18B50F2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9146-CE35-4CC5-8A62-218DF58060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4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icolo, Veicolo terrestre, clipart, ruota&#10;&#10;Descrizione generata automaticamente">
            <a:extLst>
              <a:ext uri="{FF2B5EF4-FFF2-40B4-BE49-F238E27FC236}">
                <a16:creationId xmlns:a16="http://schemas.microsoft.com/office/drawing/2014/main" id="{AD574909-C830-8588-E3A4-184F2FE7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90" y="1203100"/>
            <a:ext cx="6953205" cy="44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3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086D0FF-A2B7-22EF-963C-B8F5AA11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Workteam</a:t>
            </a:r>
            <a:r>
              <a:rPr lang="it-IT" sz="3600" b="1" dirty="0"/>
              <a:t>  Basico</a:t>
            </a:r>
            <a:endParaRPr lang="it-IT" sz="3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CACD61-2A9E-7CEF-2771-847356AC8818}"/>
              </a:ext>
            </a:extLst>
          </p:cNvPr>
          <p:cNvSpPr txBox="1"/>
          <p:nvPr/>
        </p:nvSpPr>
        <p:spPr>
          <a:xfrm>
            <a:off x="5015926" y="1282045"/>
            <a:ext cx="442193" cy="20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4FBE922-9207-913B-A042-1174F5CF48B0}"/>
              </a:ext>
            </a:extLst>
          </p:cNvPr>
          <p:cNvGrpSpPr/>
          <p:nvPr/>
        </p:nvGrpSpPr>
        <p:grpSpPr>
          <a:xfrm>
            <a:off x="755443" y="853586"/>
            <a:ext cx="4343440" cy="5865330"/>
            <a:chOff x="707441" y="-1469328"/>
            <a:chExt cx="5947883" cy="812225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0E7DC68-D72B-36F2-B550-EB7F0270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441" y="-1469328"/>
              <a:ext cx="5947883" cy="8122256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3F3C0D5-D748-6230-82FD-3DE85E4B7F11}"/>
                </a:ext>
              </a:extLst>
            </p:cNvPr>
            <p:cNvSpPr txBox="1"/>
            <p:nvPr/>
          </p:nvSpPr>
          <p:spPr>
            <a:xfrm>
              <a:off x="4873614" y="1310326"/>
              <a:ext cx="442193" cy="204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FE798E0-26D7-AF8D-8639-9AD64A601663}"/>
              </a:ext>
            </a:extLst>
          </p:cNvPr>
          <p:cNvGrpSpPr/>
          <p:nvPr/>
        </p:nvGrpSpPr>
        <p:grpSpPr>
          <a:xfrm>
            <a:off x="6316222" y="990292"/>
            <a:ext cx="4129923" cy="5610772"/>
            <a:chOff x="6076268" y="980865"/>
            <a:chExt cx="4129923" cy="5610772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C5D2924-5830-42D5-FEB7-CD43C94EF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6268" y="980865"/>
              <a:ext cx="4129923" cy="5610772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7FCF616-9A9D-290B-9289-A97F639D2920}"/>
                </a:ext>
              </a:extLst>
            </p:cNvPr>
            <p:cNvSpPr txBox="1"/>
            <p:nvPr/>
          </p:nvSpPr>
          <p:spPr>
            <a:xfrm>
              <a:off x="8550470" y="2713069"/>
              <a:ext cx="322911" cy="14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18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086D0FF-A2B7-22EF-963C-B8F5AA11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Workteam</a:t>
            </a:r>
            <a:r>
              <a:rPr lang="it-IT" sz="3600" b="1" dirty="0"/>
              <a:t>  Basico</a:t>
            </a:r>
            <a:endParaRPr lang="it-IT" sz="36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D3E8802-357D-5315-F56F-79AAE07A3E6A}"/>
              </a:ext>
            </a:extLst>
          </p:cNvPr>
          <p:cNvGrpSpPr/>
          <p:nvPr/>
        </p:nvGrpSpPr>
        <p:grpSpPr>
          <a:xfrm>
            <a:off x="968959" y="744717"/>
            <a:ext cx="4172360" cy="5978843"/>
            <a:chOff x="3416217" y="-182282"/>
            <a:chExt cx="6671680" cy="90740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A8397F4-EA48-9FDA-4D67-99CF464AF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6217" y="-182282"/>
              <a:ext cx="6671680" cy="9074008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55EB035D-E91C-47AB-9778-FD22B3F36D5D}"/>
                </a:ext>
              </a:extLst>
            </p:cNvPr>
            <p:cNvSpPr txBox="1"/>
            <p:nvPr/>
          </p:nvSpPr>
          <p:spPr>
            <a:xfrm>
              <a:off x="7246374" y="2467897"/>
              <a:ext cx="882821" cy="265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2D83CEE-A329-FEFA-CC63-F3F33374790A}"/>
              </a:ext>
            </a:extLst>
          </p:cNvPr>
          <p:cNvGrpSpPr/>
          <p:nvPr/>
        </p:nvGrpSpPr>
        <p:grpSpPr>
          <a:xfrm>
            <a:off x="6828277" y="480499"/>
            <a:ext cx="3739171" cy="6357774"/>
            <a:chOff x="4697819" y="1143281"/>
            <a:chExt cx="6786740" cy="928687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832B6DC-5253-6253-1C34-BB5A3582A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95"/>
            <a:stretch/>
          </p:blipFill>
          <p:spPr>
            <a:xfrm>
              <a:off x="4697819" y="1143281"/>
              <a:ext cx="6786740" cy="9286872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E72D077-0D0A-CE7D-221E-CDA8F0A58DB2}"/>
                </a:ext>
              </a:extLst>
            </p:cNvPr>
            <p:cNvSpPr txBox="1"/>
            <p:nvPr/>
          </p:nvSpPr>
          <p:spPr>
            <a:xfrm>
              <a:off x="6567949" y="4001729"/>
              <a:ext cx="804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AF8BB91-2806-D3F1-EED0-E93B8D953CF6}"/>
                </a:ext>
              </a:extLst>
            </p:cNvPr>
            <p:cNvSpPr txBox="1"/>
            <p:nvPr/>
          </p:nvSpPr>
          <p:spPr>
            <a:xfrm>
              <a:off x="9689793" y="4001729"/>
              <a:ext cx="804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2F0AFCC-CC07-F58F-4CF0-47B9F3F0396A}"/>
                </a:ext>
              </a:extLst>
            </p:cNvPr>
            <p:cNvSpPr txBox="1"/>
            <p:nvPr/>
          </p:nvSpPr>
          <p:spPr>
            <a:xfrm>
              <a:off x="6888111" y="9803876"/>
              <a:ext cx="804163" cy="2168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7943D86-567F-10E0-46EF-D29C966A79BC}"/>
                </a:ext>
              </a:extLst>
            </p:cNvPr>
            <p:cNvSpPr txBox="1"/>
            <p:nvPr/>
          </p:nvSpPr>
          <p:spPr>
            <a:xfrm>
              <a:off x="9472627" y="9202132"/>
              <a:ext cx="804163" cy="2168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34205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D8D7889-365E-BB2C-344A-E1AC08D6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Workteam</a:t>
            </a:r>
            <a:r>
              <a:rPr lang="it-IT" sz="3600" b="1" dirty="0"/>
              <a:t>  Ristorazione</a:t>
            </a:r>
            <a:endParaRPr lang="it-IT" sz="360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53AB4FF-593A-6C0B-47A5-F3BD3C17CCD5}"/>
              </a:ext>
            </a:extLst>
          </p:cNvPr>
          <p:cNvGrpSpPr/>
          <p:nvPr/>
        </p:nvGrpSpPr>
        <p:grpSpPr>
          <a:xfrm>
            <a:off x="377502" y="933253"/>
            <a:ext cx="3892841" cy="5771609"/>
            <a:chOff x="471770" y="331962"/>
            <a:chExt cx="5278580" cy="721188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F2962C8-BB94-4B96-750D-1C8DA525F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70" y="331962"/>
              <a:ext cx="5278580" cy="7211888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D7911A4-98A6-1334-CF83-8CDC07E05592}"/>
                </a:ext>
              </a:extLst>
            </p:cNvPr>
            <p:cNvSpPr/>
            <p:nvPr/>
          </p:nvSpPr>
          <p:spPr>
            <a:xfrm>
              <a:off x="1800521" y="1234911"/>
              <a:ext cx="424205" cy="130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5D74F0B-7065-374D-30EA-4DDDDE85C7AD}"/>
                </a:ext>
              </a:extLst>
            </p:cNvPr>
            <p:cNvSpPr/>
            <p:nvPr/>
          </p:nvSpPr>
          <p:spPr>
            <a:xfrm>
              <a:off x="4441598" y="1234911"/>
              <a:ext cx="424205" cy="130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7F5F227-B617-FCC3-562E-DCAD54400593}"/>
                </a:ext>
              </a:extLst>
            </p:cNvPr>
            <p:cNvSpPr/>
            <p:nvPr/>
          </p:nvSpPr>
          <p:spPr>
            <a:xfrm>
              <a:off x="3179978" y="6157274"/>
              <a:ext cx="424205" cy="130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C0A375B-7D03-234D-B7FE-5DE09C7935A4}"/>
              </a:ext>
            </a:extLst>
          </p:cNvPr>
          <p:cNvGrpSpPr/>
          <p:nvPr/>
        </p:nvGrpSpPr>
        <p:grpSpPr>
          <a:xfrm>
            <a:off x="7786680" y="1217995"/>
            <a:ext cx="3700311" cy="5202124"/>
            <a:chOff x="5481396" y="218148"/>
            <a:chExt cx="4867954" cy="663985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D75A65E-62DF-C79A-B5B2-79F25193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1396" y="218148"/>
              <a:ext cx="4867954" cy="6639852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6C39B9B-8DD5-96CC-56F8-30CE828EC275}"/>
                </a:ext>
              </a:extLst>
            </p:cNvPr>
            <p:cNvSpPr/>
            <p:nvPr/>
          </p:nvSpPr>
          <p:spPr>
            <a:xfrm>
              <a:off x="8210745" y="1306208"/>
              <a:ext cx="634771" cy="1867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A2183BE8-5D68-117D-A74B-D4B058205527}"/>
                </a:ext>
              </a:extLst>
            </p:cNvPr>
            <p:cNvSpPr/>
            <p:nvPr/>
          </p:nvSpPr>
          <p:spPr>
            <a:xfrm>
              <a:off x="5647855" y="4069833"/>
              <a:ext cx="634771" cy="1867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4752FA17-8071-B53D-FCC4-D59C1AD0B423}"/>
                </a:ext>
              </a:extLst>
            </p:cNvPr>
            <p:cNvSpPr/>
            <p:nvPr/>
          </p:nvSpPr>
          <p:spPr>
            <a:xfrm>
              <a:off x="8210744" y="5365052"/>
              <a:ext cx="634771" cy="1867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2246BAAF-8D0B-6D8C-4BFD-8FE64C78F4D0}"/>
              </a:ext>
            </a:extLst>
          </p:cNvPr>
          <p:cNvGrpSpPr/>
          <p:nvPr/>
        </p:nvGrpSpPr>
        <p:grpSpPr>
          <a:xfrm>
            <a:off x="4335406" y="3026004"/>
            <a:ext cx="3222218" cy="1555582"/>
            <a:chOff x="3857312" y="2285840"/>
            <a:chExt cx="4477375" cy="2286319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1C48603-C82B-B0D8-5D57-1948DC17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7312" y="2285840"/>
              <a:ext cx="4477375" cy="2286319"/>
            </a:xfrm>
            <a:prstGeom prst="rect">
              <a:avLst/>
            </a:prstGeom>
          </p:spPr>
        </p:pic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E1990FA1-73AB-FDCE-5E43-261FBA150CE6}"/>
                </a:ext>
              </a:extLst>
            </p:cNvPr>
            <p:cNvSpPr/>
            <p:nvPr/>
          </p:nvSpPr>
          <p:spPr>
            <a:xfrm>
              <a:off x="7060675" y="3775179"/>
              <a:ext cx="592875" cy="1488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9102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D8D7889-365E-BB2C-344A-E1AC08D6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Workteam</a:t>
            </a:r>
            <a:r>
              <a:rPr lang="it-IT" sz="3600" b="1" dirty="0"/>
              <a:t>  Ristorazione</a:t>
            </a:r>
            <a:endParaRPr lang="it-IT" sz="36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0745B61-38E8-7A62-C317-E268F6B865C9}"/>
              </a:ext>
            </a:extLst>
          </p:cNvPr>
          <p:cNvGrpSpPr/>
          <p:nvPr/>
        </p:nvGrpSpPr>
        <p:grpSpPr>
          <a:xfrm>
            <a:off x="6771590" y="886120"/>
            <a:ext cx="4654855" cy="5740470"/>
            <a:chOff x="6836418" y="256145"/>
            <a:chExt cx="5116711" cy="68580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0366F4E-0A53-41F7-7341-E085B3DDF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6418" y="256145"/>
              <a:ext cx="5116711" cy="6858000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ED90AE4-4068-1990-9478-D5FB0A5A8795}"/>
                </a:ext>
              </a:extLst>
            </p:cNvPr>
            <p:cNvSpPr/>
            <p:nvPr/>
          </p:nvSpPr>
          <p:spPr>
            <a:xfrm>
              <a:off x="7154944" y="1970202"/>
              <a:ext cx="565608" cy="22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B2E4D61-7E55-76EF-54F3-78706ADE80C8}"/>
                </a:ext>
              </a:extLst>
            </p:cNvPr>
            <p:cNvSpPr/>
            <p:nvPr/>
          </p:nvSpPr>
          <p:spPr>
            <a:xfrm>
              <a:off x="7154944" y="5601093"/>
              <a:ext cx="565608" cy="22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EB30A74-A520-ECCF-501F-44F04E123456}"/>
              </a:ext>
            </a:extLst>
          </p:cNvPr>
          <p:cNvGrpSpPr/>
          <p:nvPr/>
        </p:nvGrpSpPr>
        <p:grpSpPr>
          <a:xfrm>
            <a:off x="1092553" y="982283"/>
            <a:ext cx="4327859" cy="5711038"/>
            <a:chOff x="1092553" y="982283"/>
            <a:chExt cx="4327859" cy="571103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A79D860-7F9A-EDC3-C0F4-C0C146FB4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30"/>
            <a:stretch/>
          </p:blipFill>
          <p:spPr>
            <a:xfrm>
              <a:off x="1092553" y="982283"/>
              <a:ext cx="4327859" cy="5711038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29CDF79B-E9E1-CEFD-0991-C19D494E8F43}"/>
                </a:ext>
              </a:extLst>
            </p:cNvPr>
            <p:cNvSpPr/>
            <p:nvPr/>
          </p:nvSpPr>
          <p:spPr>
            <a:xfrm>
              <a:off x="1380673" y="2045615"/>
              <a:ext cx="463840" cy="115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219F5B4A-7490-F348-7E4F-97F70B1939BC}"/>
                </a:ext>
              </a:extLst>
            </p:cNvPr>
            <p:cNvSpPr/>
            <p:nvPr/>
          </p:nvSpPr>
          <p:spPr>
            <a:xfrm>
              <a:off x="4182005" y="2045615"/>
              <a:ext cx="463840" cy="115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C9ED924-A0C2-E0A5-9016-A0556604B23D}"/>
                </a:ext>
              </a:extLst>
            </p:cNvPr>
            <p:cNvSpPr/>
            <p:nvPr/>
          </p:nvSpPr>
          <p:spPr>
            <a:xfrm>
              <a:off x="1380673" y="4865801"/>
              <a:ext cx="463840" cy="115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5A392BE-1BEC-2020-7111-48D3B7E56760}"/>
                </a:ext>
              </a:extLst>
            </p:cNvPr>
            <p:cNvSpPr/>
            <p:nvPr/>
          </p:nvSpPr>
          <p:spPr>
            <a:xfrm>
              <a:off x="4188291" y="4865801"/>
              <a:ext cx="463840" cy="115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8734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BE3AB9B-E29A-E437-0E40-AB3B2B32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Workteam</a:t>
            </a:r>
            <a:r>
              <a:rPr lang="it-IT" sz="3600" b="1" dirty="0"/>
              <a:t>  Servizi</a:t>
            </a:r>
            <a:endParaRPr lang="it-IT" sz="3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D5CFF0-581D-ECF4-F422-C082C0AE4040}"/>
              </a:ext>
            </a:extLst>
          </p:cNvPr>
          <p:cNvGrpSpPr/>
          <p:nvPr/>
        </p:nvGrpSpPr>
        <p:grpSpPr>
          <a:xfrm>
            <a:off x="632026" y="1334728"/>
            <a:ext cx="3655142" cy="4773889"/>
            <a:chOff x="707441" y="1287594"/>
            <a:chExt cx="3655142" cy="477388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F740668-C8EC-BD39-E4B0-D08798B1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441" y="1287594"/>
              <a:ext cx="3655142" cy="4773889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6366F7-E7E0-51F4-9139-31140BEE9BBA}"/>
                </a:ext>
              </a:extLst>
            </p:cNvPr>
            <p:cNvSpPr/>
            <p:nvPr/>
          </p:nvSpPr>
          <p:spPr>
            <a:xfrm>
              <a:off x="1008669" y="5769252"/>
              <a:ext cx="659876" cy="292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9762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55D93C-90B9-4BBF-7AC1-FE3F7B22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97" y="419666"/>
            <a:ext cx="2773821" cy="30093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E05611D-C712-8F79-9EAF-A4F83D6B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545" y="3554593"/>
            <a:ext cx="2256721" cy="303420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2DD434-6624-AAFD-DF92-A7B94240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Workteam</a:t>
            </a:r>
            <a:r>
              <a:rPr lang="it-IT" sz="3600" b="1" dirty="0"/>
              <a:t>  Sanitario</a:t>
            </a:r>
            <a:endParaRPr lang="it-IT" sz="36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42614F4-FAB5-C74E-5E5A-41B3B3C361AB}"/>
              </a:ext>
            </a:extLst>
          </p:cNvPr>
          <p:cNvGrpSpPr/>
          <p:nvPr/>
        </p:nvGrpSpPr>
        <p:grpSpPr>
          <a:xfrm>
            <a:off x="349131" y="1332810"/>
            <a:ext cx="6730398" cy="4451014"/>
            <a:chOff x="349131" y="1332810"/>
            <a:chExt cx="6730398" cy="445101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13C3022-0333-3504-24FF-8F73FEF7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131" y="1332810"/>
              <a:ext cx="6730398" cy="4451014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E4216DC-39A5-16F6-FA27-631DCF7345CA}"/>
                </a:ext>
              </a:extLst>
            </p:cNvPr>
            <p:cNvSpPr/>
            <p:nvPr/>
          </p:nvSpPr>
          <p:spPr>
            <a:xfrm>
              <a:off x="879835" y="3855562"/>
              <a:ext cx="553039" cy="217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2116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CDDC3-395A-EE09-8D0B-DF51299F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2" y="317992"/>
            <a:ext cx="4082592" cy="1325563"/>
          </a:xfrm>
        </p:spPr>
        <p:txBody>
          <a:bodyPr>
            <a:normAutofit/>
          </a:bodyPr>
          <a:lstStyle/>
          <a:p>
            <a:r>
              <a:rPr lang="it-IT" sz="4800" b="1" dirty="0" err="1"/>
              <a:t>Workwear</a:t>
            </a:r>
            <a:endParaRPr lang="it-IT" sz="36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CBC1302-73DB-B81D-0B60-23687B567335}"/>
              </a:ext>
            </a:extLst>
          </p:cNvPr>
          <p:cNvSpPr txBox="1">
            <a:spLocks/>
          </p:cNvSpPr>
          <p:nvPr/>
        </p:nvSpPr>
        <p:spPr>
          <a:xfrm>
            <a:off x="302442" y="5438462"/>
            <a:ext cx="11889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i="1" dirty="0" err="1"/>
              <a:t>Disponbibilità</a:t>
            </a:r>
            <a:r>
              <a:rPr lang="it-IT" sz="3600" i="1" dirty="0"/>
              <a:t> della gamma completa </a:t>
            </a:r>
            <a:r>
              <a:rPr lang="it-IT" sz="3600" i="1" dirty="0" err="1"/>
              <a:t>Workwear</a:t>
            </a:r>
            <a:r>
              <a:rPr lang="it-IT" sz="3600" i="1" dirty="0"/>
              <a:t>, </a:t>
            </a:r>
            <a:r>
              <a:rPr lang="it-IT" sz="3600" i="1" dirty="0" err="1"/>
              <a:t>Workteam</a:t>
            </a:r>
            <a:r>
              <a:rPr lang="it-IT" sz="3600" i="1" dirty="0"/>
              <a:t>, </a:t>
            </a:r>
            <a:r>
              <a:rPr lang="it-IT" sz="3600" i="1" dirty="0" err="1"/>
              <a:t>Giblor’s</a:t>
            </a:r>
            <a:r>
              <a:rPr lang="it-IT" sz="3600" i="1" dirty="0"/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C34912D-2A95-C358-E6DA-996A0AC264E3}"/>
              </a:ext>
            </a:extLst>
          </p:cNvPr>
          <p:cNvSpPr txBox="1">
            <a:spLocks/>
          </p:cNvSpPr>
          <p:nvPr/>
        </p:nvSpPr>
        <p:spPr>
          <a:xfrm>
            <a:off x="564822" y="2574777"/>
            <a:ext cx="28665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 err="1"/>
              <a:t>Workteam</a:t>
            </a:r>
            <a:r>
              <a:rPr lang="it-IT" sz="3600" b="1" dirty="0"/>
              <a:t> </a:t>
            </a:r>
            <a:endParaRPr lang="it-IT" sz="3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11D391-CC4E-366A-D90E-AB702ECF3CCD}"/>
              </a:ext>
            </a:extLst>
          </p:cNvPr>
          <p:cNvSpPr txBox="1"/>
          <p:nvPr/>
        </p:nvSpPr>
        <p:spPr>
          <a:xfrm>
            <a:off x="3318235" y="1419538"/>
            <a:ext cx="2463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Sanitary</a:t>
            </a:r>
            <a:r>
              <a:rPr lang="it-IT" dirty="0"/>
              <a:t> &amp; </a:t>
            </a:r>
            <a:r>
              <a:rPr lang="it-IT" dirty="0" err="1"/>
              <a:t>Aesthetics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Food Industry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D26518-5A41-3ECB-2DDB-11E58D5C642B}"/>
              </a:ext>
            </a:extLst>
          </p:cNvPr>
          <p:cNvSpPr txBox="1"/>
          <p:nvPr/>
        </p:nvSpPr>
        <p:spPr>
          <a:xfrm>
            <a:off x="3431357" y="3900340"/>
            <a:ext cx="1677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Ristorazione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Servizi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Sanitario</a:t>
            </a:r>
          </a:p>
        </p:txBody>
      </p:sp>
    </p:spTree>
    <p:extLst>
      <p:ext uri="{BB962C8B-B14F-4D97-AF65-F5344CB8AC3E}">
        <p14:creationId xmlns:p14="http://schemas.microsoft.com/office/powerpoint/2010/main" val="308184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D23DA3D-CC5A-7BAD-73E5-25E35060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44" y="1208108"/>
            <a:ext cx="3967249" cy="245161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8FA35B0-55A9-8F60-3E97-6FF52EA4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77" y="1050603"/>
            <a:ext cx="3321479" cy="25306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755D35-959B-A2D3-D136-8A322A1D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44" y="3699241"/>
            <a:ext cx="4056654" cy="291706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EF19D87-F006-DF55-CBB2-8C7134433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588" y="3554614"/>
            <a:ext cx="4056655" cy="3206318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49253892-BE00-C943-3525-BA7CB4AA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Workwear</a:t>
            </a:r>
            <a:r>
              <a:rPr lang="it-IT" sz="3600" b="1" dirty="0"/>
              <a:t>  Industry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52029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E791F3F-29D5-7731-4B1D-0024790CB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9" r="9681"/>
          <a:stretch/>
        </p:blipFill>
        <p:spPr>
          <a:xfrm>
            <a:off x="225660" y="1190423"/>
            <a:ext cx="2299248" cy="504476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43CD599-F566-AEE0-24A3-E22CAF46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Workwear</a:t>
            </a:r>
            <a:r>
              <a:rPr lang="it-IT" sz="3600" b="1" dirty="0"/>
              <a:t>  Industry</a:t>
            </a:r>
            <a:endParaRPr lang="it-IT" sz="3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45E574B-00F1-D109-27F1-916F602DF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8"/>
          <a:stretch/>
        </p:blipFill>
        <p:spPr>
          <a:xfrm>
            <a:off x="2789322" y="1325563"/>
            <a:ext cx="3306678" cy="450123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DB92B7-B6A2-B02B-B507-EE5F1800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948" y="1143281"/>
            <a:ext cx="2203828" cy="4921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565B9BA-3711-9051-0280-45AB775DB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869" y="664447"/>
            <a:ext cx="2370690" cy="58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F2319136-C266-E45F-7FF0-AC0B023A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Workwear</a:t>
            </a:r>
            <a:r>
              <a:rPr lang="it-IT" sz="3600" b="1" dirty="0"/>
              <a:t>  </a:t>
            </a:r>
            <a:r>
              <a:rPr lang="it-IT" sz="3600" b="1" dirty="0" err="1"/>
              <a:t>Sanitary</a:t>
            </a:r>
            <a:r>
              <a:rPr lang="it-IT" sz="3600" b="1" dirty="0"/>
              <a:t> &amp; </a:t>
            </a:r>
            <a:r>
              <a:rPr lang="it-IT" sz="3600" b="1" dirty="0" err="1"/>
              <a:t>Aesthetics</a:t>
            </a:r>
            <a:r>
              <a:rPr lang="it-IT" sz="3600" b="1" dirty="0"/>
              <a:t> </a:t>
            </a:r>
            <a:endParaRPr lang="it-IT" sz="3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0FCF74-FF94-2644-3CEA-D7105BEA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54" y="1222545"/>
            <a:ext cx="3671990" cy="52651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C2666B3-3A05-A280-420C-AEF84F62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3281"/>
            <a:ext cx="3890027" cy="54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5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933B77D-9BF2-D89F-F64E-3C8FFC759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6"/>
          <a:stretch/>
        </p:blipFill>
        <p:spPr>
          <a:xfrm>
            <a:off x="482118" y="946636"/>
            <a:ext cx="4254910" cy="28036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6777AE-E882-E418-2EFA-4DCD7BFA8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1" y="3918833"/>
            <a:ext cx="4521457" cy="27273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5002DC-085D-51B1-2E30-BD86E4B5E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6"/>
          <a:stretch/>
        </p:blipFill>
        <p:spPr>
          <a:xfrm>
            <a:off x="5904235" y="1018256"/>
            <a:ext cx="4151598" cy="345124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F2319136-C266-E45F-7FF0-AC0B023A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Workwear</a:t>
            </a:r>
            <a:r>
              <a:rPr lang="it-IT" sz="3600" b="1" dirty="0"/>
              <a:t>  </a:t>
            </a:r>
            <a:r>
              <a:rPr lang="it-IT" sz="3600" b="1" dirty="0" err="1"/>
              <a:t>Sanitary</a:t>
            </a:r>
            <a:r>
              <a:rPr lang="it-IT" sz="3600" b="1" dirty="0"/>
              <a:t> &amp; </a:t>
            </a:r>
            <a:r>
              <a:rPr lang="it-IT" sz="3600" b="1" dirty="0" err="1"/>
              <a:t>Aesthetics</a:t>
            </a:r>
            <a:r>
              <a:rPr lang="it-IT" sz="3600" b="1" dirty="0"/>
              <a:t> </a:t>
            </a:r>
            <a:endParaRPr lang="it-IT" sz="36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AD71184-0D37-0A59-64F2-26F81E35B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974" y="4760215"/>
            <a:ext cx="1713353" cy="15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15B7024-E769-2B53-F65B-7574EEC22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7"/>
          <a:stretch/>
        </p:blipFill>
        <p:spPr>
          <a:xfrm>
            <a:off x="707441" y="935936"/>
            <a:ext cx="4225413" cy="249306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53BD45D-B951-E0FB-5B46-331A272E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943" y="4001729"/>
            <a:ext cx="3984608" cy="285627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3BD0BCA-6257-4242-8473-42348F55D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323" y="510187"/>
            <a:ext cx="5663628" cy="33750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59A0E79-B3C6-FA0F-17CB-90A3A7908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59" y="3066011"/>
            <a:ext cx="2596489" cy="1332624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F022D95-4D4E-4026-E77E-FF964152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Workwear</a:t>
            </a:r>
            <a:r>
              <a:rPr lang="it-IT" sz="3600" b="1" dirty="0"/>
              <a:t>  Food Industry</a:t>
            </a:r>
            <a:endParaRPr lang="it-IT" sz="3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30C44A-055A-3DAE-3A60-BA463F3557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43"/>
          <a:stretch/>
        </p:blipFill>
        <p:spPr>
          <a:xfrm>
            <a:off x="447519" y="3506401"/>
            <a:ext cx="4655175" cy="29551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FFA4E50-BA55-AAB9-03F7-10A7F4338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734" y="5359274"/>
            <a:ext cx="2956311" cy="14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1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88A650-DC08-DEFE-3F54-C33692CC8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3" r="12557"/>
          <a:stretch/>
        </p:blipFill>
        <p:spPr>
          <a:xfrm>
            <a:off x="217247" y="1074937"/>
            <a:ext cx="2236781" cy="48718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CBE29A7-1D2A-2428-C690-40BD4BD27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6"/>
          <a:stretch/>
        </p:blipFill>
        <p:spPr>
          <a:xfrm>
            <a:off x="2580892" y="970983"/>
            <a:ext cx="4906297" cy="545341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B975C159-A391-0BEB-7A05-198D724B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Workwear</a:t>
            </a:r>
            <a:r>
              <a:rPr lang="it-IT" sz="3600" b="1" dirty="0"/>
              <a:t>  Food Industry</a:t>
            </a:r>
            <a:endParaRPr lang="it-IT" sz="36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FFF3EB1-7C61-399A-D456-D224E3787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4" y="1017686"/>
            <a:ext cx="4143953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086D0FF-A2B7-22EF-963C-B8F5AA11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41" y="-182282"/>
            <a:ext cx="10515600" cy="1325563"/>
          </a:xfrm>
        </p:spPr>
        <p:txBody>
          <a:bodyPr/>
          <a:lstStyle/>
          <a:p>
            <a:r>
              <a:rPr lang="it-IT" sz="4800" b="1" dirty="0" err="1"/>
              <a:t>Workteam</a:t>
            </a:r>
            <a:r>
              <a:rPr lang="it-IT" sz="3600" b="1" dirty="0"/>
              <a:t>  Basico</a:t>
            </a:r>
            <a:endParaRPr lang="it-IT" sz="36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A6CA0FC-CFD3-C856-71AB-B86D291C2DE3}"/>
              </a:ext>
            </a:extLst>
          </p:cNvPr>
          <p:cNvGrpSpPr/>
          <p:nvPr/>
        </p:nvGrpSpPr>
        <p:grpSpPr>
          <a:xfrm>
            <a:off x="335157" y="1691149"/>
            <a:ext cx="5416714" cy="4549770"/>
            <a:chOff x="519131" y="577284"/>
            <a:chExt cx="8537850" cy="598426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453C68B0-DB1F-3529-0D50-1AE0137D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131" y="577284"/>
              <a:ext cx="8537850" cy="598426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0845AAE-D35F-75FE-18F6-92E0237BEE28}"/>
                </a:ext>
              </a:extLst>
            </p:cNvPr>
            <p:cNvSpPr txBox="1"/>
            <p:nvPr/>
          </p:nvSpPr>
          <p:spPr>
            <a:xfrm>
              <a:off x="1225484" y="3398362"/>
              <a:ext cx="75414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99E3FE2-83E7-1432-CA74-BEFA87E3160E}"/>
              </a:ext>
            </a:extLst>
          </p:cNvPr>
          <p:cNvGrpSpPr/>
          <p:nvPr/>
        </p:nvGrpSpPr>
        <p:grpSpPr>
          <a:xfrm>
            <a:off x="6551988" y="551570"/>
            <a:ext cx="4610743" cy="6306430"/>
            <a:chOff x="6347490" y="551570"/>
            <a:chExt cx="4610743" cy="630643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3B74DAA-FE7B-D6C0-C04A-A13FF8ED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7490" y="551570"/>
              <a:ext cx="4610743" cy="6306430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4DE866E-6FA8-AAE3-ED66-AF234EAFCEDE}"/>
                </a:ext>
              </a:extLst>
            </p:cNvPr>
            <p:cNvSpPr txBox="1"/>
            <p:nvPr/>
          </p:nvSpPr>
          <p:spPr>
            <a:xfrm>
              <a:off x="7355345" y="1999326"/>
              <a:ext cx="478456" cy="280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DFC1A0B-667D-77AE-E755-6CC327242772}"/>
                </a:ext>
              </a:extLst>
            </p:cNvPr>
            <p:cNvSpPr txBox="1"/>
            <p:nvPr/>
          </p:nvSpPr>
          <p:spPr>
            <a:xfrm>
              <a:off x="7355345" y="4147864"/>
              <a:ext cx="478456" cy="280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503F68A-D930-E318-2ED7-089A88925FD4}"/>
                </a:ext>
              </a:extLst>
            </p:cNvPr>
            <p:cNvSpPr txBox="1"/>
            <p:nvPr/>
          </p:nvSpPr>
          <p:spPr>
            <a:xfrm>
              <a:off x="7355345" y="6166030"/>
              <a:ext cx="478456" cy="280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092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53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Workwear</vt:lpstr>
      <vt:lpstr>Workwear  Industry</vt:lpstr>
      <vt:lpstr>Workwear  Industry</vt:lpstr>
      <vt:lpstr>Workwear  Sanitary &amp; Aesthetics </vt:lpstr>
      <vt:lpstr>Workwear  Sanitary &amp; Aesthetics </vt:lpstr>
      <vt:lpstr>Workwear  Food Industry</vt:lpstr>
      <vt:lpstr>Workwear  Food Industry</vt:lpstr>
      <vt:lpstr>Workteam  Basico</vt:lpstr>
      <vt:lpstr>Workteam  Basico</vt:lpstr>
      <vt:lpstr>Workteam  Basico</vt:lpstr>
      <vt:lpstr>Workteam  Ristorazione</vt:lpstr>
      <vt:lpstr>Workteam  Ristorazione</vt:lpstr>
      <vt:lpstr>Workteam  Servizi</vt:lpstr>
      <vt:lpstr>Workteam  Sanitario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LONARDO</dc:creator>
  <cp:lastModifiedBy>ALESSANDRO LONARDO</cp:lastModifiedBy>
  <cp:revision>59</cp:revision>
  <dcterms:created xsi:type="dcterms:W3CDTF">2024-11-27T09:15:25Z</dcterms:created>
  <dcterms:modified xsi:type="dcterms:W3CDTF">2024-12-09T11:02:02Z</dcterms:modified>
</cp:coreProperties>
</file>